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4" r:id="rId3"/>
    <p:sldId id="267" r:id="rId4"/>
    <p:sldId id="266" r:id="rId5"/>
    <p:sldId id="268" r:id="rId6"/>
    <p:sldId id="262" r:id="rId7"/>
    <p:sldId id="261" r:id="rId8"/>
    <p:sldId id="256" r:id="rId9"/>
    <p:sldId id="258" r:id="rId10"/>
    <p:sldId id="259" r:id="rId11"/>
    <p:sldId id="260" r:id="rId12"/>
    <p:sldId id="263" r:id="rId13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-529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7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5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A32A-87CD-4E02-8694-4944287C6CD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AE6AD-9C54-4986-B515-290FD778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TORRESFTW06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787282" y="2080544"/>
            <a:ext cx="32522595" cy="24919329"/>
            <a:chOff x="793370" y="7513982"/>
            <a:chExt cx="17693414" cy="135569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11" y="8219158"/>
              <a:ext cx="15535355" cy="996176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391685" y="19643016"/>
              <a:ext cx="5454347" cy="1109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state/school/club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3454" y="19854411"/>
              <a:ext cx="5436887" cy="68676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93370" y="7513982"/>
              <a:ext cx="17693414" cy="1355697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endCxn id="52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66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07154" y="674470"/>
            <a:ext cx="7361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BOEING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73655" y="64320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88052" y="10060231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we look for: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654" y="2185411"/>
            <a:ext cx="6259576" cy="3217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110" y="3017252"/>
            <a:ext cx="3582086" cy="1537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4704" y="7390237"/>
            <a:ext cx="8805296" cy="148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6076" y="10721844"/>
            <a:ext cx="7800975" cy="455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947" y="3010883"/>
            <a:ext cx="3642414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85" y="13631921"/>
            <a:ext cx="3833246" cy="3397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607154" y="674471"/>
            <a:ext cx="7361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3138" y="5583704"/>
            <a:ext cx="3948032" cy="17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1311" y="3029933"/>
            <a:ext cx="6809794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97455" y="780646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7154" y="8305601"/>
            <a:ext cx="7437893" cy="4331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055035" y="13305002"/>
            <a:ext cx="445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COMPETITIONS</a:t>
            </a:r>
            <a:r>
              <a:rPr lang="en-US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30854" y="13766667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IDSC THE CHALLENGE: </a:t>
            </a:r>
          </a:p>
          <a:p>
            <a:endParaRPr lang="en-US" dirty="0"/>
          </a:p>
          <a:p>
            <a:r>
              <a:rPr lang="en-US" dirty="0"/>
              <a:t>DATE: MAY 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9586" y="17791134"/>
            <a:ext cx="3305175" cy="613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30854" y="17662079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PENTATHLON</a:t>
            </a:r>
          </a:p>
          <a:p>
            <a:endParaRPr lang="en-US" dirty="0"/>
          </a:p>
          <a:p>
            <a:r>
              <a:rPr lang="en-US" dirty="0"/>
              <a:t>DATE: JUNE 11 2018</a:t>
            </a:r>
          </a:p>
          <a:p>
            <a:r>
              <a:rPr lang="en-US" dirty="0"/>
              <a:t>WHO: ASME MEMBERS</a:t>
            </a:r>
          </a:p>
          <a:p>
            <a:r>
              <a:rPr lang="en-US" dirty="0"/>
              <a:t>WHERE: TBD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44207" y="5985684"/>
            <a:ext cx="245745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64761" y="5421648"/>
            <a:ext cx="201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a ASME National member?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148" y="5579372"/>
            <a:ext cx="3248025" cy="23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0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46880" y="97536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244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684264" y="2168593"/>
            <a:ext cx="26649962" cy="27291565"/>
            <a:chOff x="12308157" y="8473394"/>
            <a:chExt cx="5908406" cy="6050652"/>
          </a:xfrm>
        </p:grpSpPr>
        <p:pic>
          <p:nvPicPr>
            <p:cNvPr id="1026" name="Picture 2" descr="Image result for MISSOUR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8157" y="8536932"/>
              <a:ext cx="5908406" cy="598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3803204" y="13603794"/>
              <a:ext cx="18155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state/school/club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42" y="13679562"/>
              <a:ext cx="1809750" cy="2286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2363450" y="8473394"/>
              <a:ext cx="5853113" cy="549973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13894069" y="107260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4801850" y="991978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13825941" y="1026224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4058369" y="12407221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14728429" y="12537814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13990241" y="11943407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16339866" y="12306706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15915818" y="11189745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15316564" y="10677526"/>
              <a:ext cx="94887" cy="10840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4639394" y="11070002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15148059" y="11903958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15505247" y="11683700"/>
              <a:ext cx="136256" cy="11974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4518" y="8538618"/>
              <a:ext cx="686233" cy="50489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8109" y="9107018"/>
              <a:ext cx="1692153" cy="74304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16221076" y="8473394"/>
              <a:ext cx="1924050" cy="15365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16563" y="10815765"/>
              <a:ext cx="292678" cy="39378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130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5223141" y="2555878"/>
            <a:ext cx="23799120" cy="24817443"/>
            <a:chOff x="12349189" y="15641167"/>
            <a:chExt cx="6137594" cy="6400211"/>
          </a:xfrm>
        </p:grpSpPr>
        <p:sp>
          <p:nvSpPr>
            <p:cNvPr id="56" name="Rectangle 55"/>
            <p:cNvSpPr/>
            <p:nvPr/>
          </p:nvSpPr>
          <p:spPr>
            <a:xfrm>
              <a:off x="12349189" y="15641167"/>
              <a:ext cx="6137594" cy="640021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8392" y="15641168"/>
              <a:ext cx="2119603" cy="155950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3666" y="17311440"/>
              <a:ext cx="2226055" cy="97749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3666" y="18579478"/>
              <a:ext cx="1821809" cy="31945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4879948" y="18249539"/>
              <a:ext cx="143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CLUBS </a:t>
              </a:r>
              <a:r>
                <a:rPr lang="en-US" sz="800" dirty="0"/>
                <a:t>(LINKS)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126498" y="18288932"/>
              <a:ext cx="2466053" cy="3643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70" name="Straight Connector 69"/>
            <p:cNvCxnSpPr>
              <a:endCxn id="69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7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17721" y="2168593"/>
            <a:ext cx="22289107" cy="25112176"/>
            <a:chOff x="17884502" y="4895548"/>
            <a:chExt cx="18097435" cy="20389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4502" y="4895548"/>
              <a:ext cx="18097435" cy="203896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103183" y="21899828"/>
              <a:ext cx="4166372" cy="110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Follow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7" name="Straight Connector 26"/>
            <p:cNvCxnSpPr>
              <a:endCxn id="26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73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00549"/>
              </p:ext>
            </p:extLst>
          </p:nvPr>
        </p:nvGraphicFramePr>
        <p:xfrm>
          <a:off x="4627663" y="6338629"/>
          <a:ext cx="23951722" cy="15859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9833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3183798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2945901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3442801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3194351">
                  <a:extLst>
                    <a:ext uri="{9D8B030D-6E8A-4147-A177-3AD203B41FA5}">
                      <a16:colId xmlns:a16="http://schemas.microsoft.com/office/drawing/2014/main" val="3114836769"/>
                    </a:ext>
                  </a:extLst>
                </a:gridCol>
                <a:gridCol w="3970182">
                  <a:extLst>
                    <a:ext uri="{9D8B030D-6E8A-4147-A177-3AD203B41FA5}">
                      <a16:colId xmlns:a16="http://schemas.microsoft.com/office/drawing/2014/main" val="1294778099"/>
                    </a:ext>
                  </a:extLst>
                </a:gridCol>
                <a:gridCol w="3654856">
                  <a:extLst>
                    <a:ext uri="{9D8B030D-6E8A-4147-A177-3AD203B41FA5}">
                      <a16:colId xmlns:a16="http://schemas.microsoft.com/office/drawing/2014/main" val="1995519236"/>
                    </a:ext>
                  </a:extLst>
                </a:gridCol>
              </a:tblGrid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COMPANY/PERSON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TITLE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Location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START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DATE DUE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REWARD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FILE</a:t>
                      </a: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2297650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Boeing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Design Engineer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Saint Louis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07/05/2017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accent5"/>
                          </a:solidFill>
                        </a:rPr>
                        <a:t>2000$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chemeClr val="accent5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1618072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Mike Jones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App Designer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Bridgeton MO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05/13/2017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05/22/2017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rgbClr val="FF0000"/>
                          </a:solidFill>
                        </a:rPr>
                        <a:t>600$</a:t>
                      </a:r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>
                        <a:solidFill>
                          <a:srgbClr val="FF0000"/>
                        </a:solidFill>
                      </a:endParaRPr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1030812"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tc>
                  <a:txBody>
                    <a:bodyPr/>
                    <a:lstStyle/>
                    <a:p>
                      <a:endParaRPr lang="en-US" sz="4500" dirty="0"/>
                    </a:p>
                  </a:txBody>
                  <a:tcPr marL="255485" marR="255485" marT="127743" marB="127743"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529821" y="3973962"/>
            <a:ext cx="4147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Q</a:t>
            </a:r>
            <a:r>
              <a:rPr lang="en-US" sz="6600" b="1" dirty="0"/>
              <a:t>uick Jobs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235" y="6338629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24897046" y="13628640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235" y="7016438"/>
            <a:ext cx="329555" cy="4218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69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690945" y="2992695"/>
            <a:ext cx="26812195" cy="22968313"/>
            <a:chOff x="12192000" y="11311164"/>
            <a:chExt cx="12192000" cy="10444116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12192000" y="11311164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0" y="11454597"/>
              <a:ext cx="548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Attachment option and blank sheet to write if necessary: LOOKS LIKE THIS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4159" y="12727046"/>
              <a:ext cx="10795216" cy="467845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687300" y="18031619"/>
              <a:ext cx="1154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PEOPLE WON’T WANT TO POST THEIR IDEA DIRECTLY WITHOUT SIGNED DOCUMENTATION. IF THAT’S THE CASE </a:t>
              </a:r>
            </a:p>
            <a:p>
              <a:r>
                <a:rPr lang="en-US" dirty="0"/>
                <a:t>IT CAN BE GENERIC. AND ONLY SAY CONTACT IF INTERESTED.  Would like to charge a small fee (10$ or so to post something like this</a:t>
              </a:r>
            </a:p>
            <a:p>
              <a:r>
                <a:rPr lang="en-US" dirty="0"/>
                <a:t>Or we can think of a better way to make it legit so no scams happen.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9971" y="19304069"/>
              <a:ext cx="10779404" cy="9728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889972" y="20554951"/>
              <a:ext cx="102557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CONTACT: </a:t>
              </a:r>
              <a:r>
                <a:rPr lang="en-US" dirty="0">
                  <a:hlinkClick r:id="rId4"/>
                </a:rPr>
                <a:t>TORRESFTW06@GMAIL.COM</a:t>
              </a:r>
              <a:endParaRPr lang="en-US" dirty="0"/>
            </a:p>
            <a:p>
              <a:r>
                <a:rPr lang="en-US" dirty="0"/>
                <a:t>NAME: BRANDON</a:t>
              </a:r>
            </a:p>
            <a:p>
              <a:endParaRPr lang="en-US" dirty="0"/>
            </a:p>
            <a:p>
              <a:r>
                <a:rPr lang="en-US" dirty="0"/>
                <a:t>JOB: Need a developer in math.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3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33365"/>
              </p:ext>
            </p:extLst>
          </p:nvPr>
        </p:nvGraphicFramePr>
        <p:xfrm>
          <a:off x="12623801" y="3164131"/>
          <a:ext cx="11391899" cy="2423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8380">
                  <a:extLst>
                    <a:ext uri="{9D8B030D-6E8A-4147-A177-3AD203B41FA5}">
                      <a16:colId xmlns:a16="http://schemas.microsoft.com/office/drawing/2014/main" val="924042568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55373995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772814672"/>
                    </a:ext>
                  </a:extLst>
                </a:gridCol>
                <a:gridCol w="3782060">
                  <a:extLst>
                    <a:ext uri="{9D8B030D-6E8A-4147-A177-3AD203B41FA5}">
                      <a16:colId xmlns:a16="http://schemas.microsoft.com/office/drawing/2014/main" val="2533977632"/>
                    </a:ext>
                  </a:extLst>
                </a:gridCol>
                <a:gridCol w="774699">
                  <a:extLst>
                    <a:ext uri="{9D8B030D-6E8A-4147-A177-3AD203B41FA5}">
                      <a16:colId xmlns:a16="http://schemas.microsoft.com/office/drawing/2014/main" val="1609769663"/>
                    </a:ext>
                  </a:extLst>
                </a:gridCol>
              </a:tblGrid>
              <a:tr h="458734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87695"/>
                  </a:ext>
                </a:extLst>
              </a:tr>
              <a:tr h="825721">
                <a:tc>
                  <a:txBody>
                    <a:bodyPr/>
                    <a:lstStyle/>
                    <a:p>
                      <a:r>
                        <a:rPr lang="en-US" dirty="0"/>
                        <a:t>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Saint Louis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05/22/2017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8820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r>
                        <a:rPr lang="en-US" dirty="0"/>
                        <a:t>Universe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Bridgeton 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05/13/2017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717181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302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96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13403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9158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54539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54315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685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2850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05567"/>
                  </a:ext>
                </a:extLst>
              </a:tr>
              <a:tr h="4587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407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16188" y="1397111"/>
            <a:ext cx="8477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Job Opportunities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592" y="12372975"/>
            <a:ext cx="10186458" cy="6762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2" y="19135726"/>
            <a:ext cx="10186458" cy="7648575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12192000" y="1131116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92000" y="11454597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Attachment option and blank sheet to write if necessary: LOOKS LIKE THIS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430" y="3797406"/>
            <a:ext cx="329555" cy="421831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 rot="5400000">
            <a:off x="19552568" y="9460763"/>
            <a:ext cx="8919917" cy="43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429" y="4430681"/>
            <a:ext cx="329555" cy="42183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51448" y="120703"/>
            <a:ext cx="43219592" cy="3822118"/>
            <a:chOff x="-51448" y="120703"/>
            <a:chExt cx="43219592" cy="38221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1448" y="138136"/>
              <a:ext cx="36627448" cy="110219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98765" y="1168935"/>
              <a:ext cx="24927021" cy="2773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CSC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03514" y="120703"/>
              <a:ext cx="2575367" cy="10482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 ASME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767638" y="120703"/>
              <a:ext cx="1974451" cy="10170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BRANDON </a:t>
              </a:r>
            </a:p>
            <a:p>
              <a:r>
                <a:rPr lang="en-US" sz="800" dirty="0">
                  <a:solidFill>
                    <a:srgbClr val="FF0000"/>
                  </a:solidFill>
                </a:rPr>
                <a:t>TORRES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64658" y="128568"/>
              <a:ext cx="1335685" cy="10836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5930486" y="2299225"/>
              <a:ext cx="7237658" cy="13869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5"/>
                  </a:solidFill>
                </a:rPr>
                <a:t>American Society of Mechanical Engineering 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American Institute with aeronautics and Astronautics</a:t>
              </a:r>
            </a:p>
            <a:p>
              <a:r>
                <a:rPr lang="en-US" sz="800" dirty="0">
                  <a:solidFill>
                    <a:schemeClr val="accent5"/>
                  </a:solidFill>
                </a:rPr>
                <a:t>3D Printing Club</a:t>
              </a: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2034" y="1044897"/>
              <a:ext cx="418755" cy="563414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endCxn id="27" idx="2"/>
            </p:cNvCxnSpPr>
            <p:nvPr/>
          </p:nvCxnSpPr>
          <p:spPr>
            <a:xfrm flipH="1" flipV="1">
              <a:off x="31301410" y="1608312"/>
              <a:ext cx="4629076" cy="690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1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205" y="1358006"/>
            <a:ext cx="3849590" cy="3714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16736" y="5589728"/>
            <a:ext cx="5221927" cy="142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</a:t>
            </a:r>
            <a:r>
              <a:rPr lang="en-US" sz="1200" b="1" dirty="0"/>
              <a:t>: (CLICK FOR THE CLUB MIZZOU SITE)</a:t>
            </a:r>
          </a:p>
          <a:p>
            <a:r>
              <a:rPr lang="en-US" sz="1200" dirty="0"/>
              <a:t>American Society of Mechanical Engineers – Vice President</a:t>
            </a:r>
          </a:p>
          <a:p>
            <a:r>
              <a:rPr lang="en-US" sz="1200" dirty="0"/>
              <a:t>Students for the Exploration and Development of Space- Vice President</a:t>
            </a:r>
          </a:p>
          <a:p>
            <a:r>
              <a:rPr lang="en-US" sz="1200" dirty="0"/>
              <a:t>American Institute of Aeronautics and Astronautics-Treasurer</a:t>
            </a:r>
          </a:p>
          <a:p>
            <a:r>
              <a:rPr lang="en-US" sz="1200" dirty="0"/>
              <a:t>3D printing Club-Secretary </a:t>
            </a:r>
          </a:p>
          <a:p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36936" y="7503147"/>
            <a:ext cx="5559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 </a:t>
            </a:r>
          </a:p>
          <a:p>
            <a:endParaRPr lang="en-US" dirty="0"/>
          </a:p>
          <a:p>
            <a:r>
              <a:rPr lang="en-US" dirty="0"/>
              <a:t>I held the position of team lead when we placed 2</a:t>
            </a:r>
            <a:r>
              <a:rPr lang="en-US" baseline="30000" dirty="0"/>
              <a:t>nd</a:t>
            </a:r>
            <a:r>
              <a:rPr lang="en-US" dirty="0"/>
              <a:t> in the Lighter than Air ASME Robotics competition of 2014. Modeled and 3d printed the frame. Solely designed the landing structure. Soldered electronics and assisted in the coding of the software. </a:t>
            </a:r>
          </a:p>
          <a:p>
            <a:endParaRPr lang="en-US" dirty="0"/>
          </a:p>
          <a:p>
            <a:r>
              <a:rPr lang="en-US" dirty="0"/>
              <a:t>[Displays only 5 sentences, clicks to open]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611098" y="757944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Expedited graduation date:                                       BRANDON TORRES                                               MECHANICAL ENGINEERING</a:t>
            </a:r>
          </a:p>
          <a:p>
            <a:r>
              <a:rPr lang="en-US" dirty="0"/>
              <a:t>May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522" y="7436306"/>
            <a:ext cx="4570314" cy="25613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336936" y="10976714"/>
            <a:ext cx="5559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[SEDS]- Students for the Exploration and Development of Space-</a:t>
            </a:r>
          </a:p>
          <a:p>
            <a:pPr algn="ctr"/>
            <a:r>
              <a:rPr lang="en-US" b="1" dirty="0"/>
              <a:t> </a:t>
            </a:r>
          </a:p>
          <a:p>
            <a:r>
              <a:rPr lang="en-US" dirty="0"/>
              <a:t>Co-created Mizzou chapter of SEDS.  Designed rocket to fly to the stratosphere and capture video footage of the curvature of the earth.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615" y="10976715"/>
            <a:ext cx="2480128" cy="4044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453258" y="16422321"/>
            <a:ext cx="544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[AIAA] American Institute of Aeronautics and Astronautics-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treasure I managed all funding that came through AIAA. I was also the design leader of the Rocket Team. Designed recovery system of our rocket that went </a:t>
            </a:r>
            <a:r>
              <a:rPr lang="en-US" dirty="0" err="1"/>
              <a:t>mach</a:t>
            </a:r>
            <a:r>
              <a:rPr lang="en-US" dirty="0"/>
              <a:t> 1.4 and 9425ft in the air. Placed 4</a:t>
            </a:r>
            <a:r>
              <a:rPr lang="en-US" baseline="30000" dirty="0"/>
              <a:t>th</a:t>
            </a:r>
            <a:r>
              <a:rPr lang="en-US" dirty="0"/>
              <a:t> in the ESRA Intercollegiate Rocket Engineering Competition.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7974" y="15893143"/>
            <a:ext cx="5241411" cy="29800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098291" y="5090927"/>
            <a:ext cx="9144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87355" y="5105542"/>
            <a:ext cx="9433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Videos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77872" y="5116256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449289" y="24451333"/>
            <a:ext cx="5677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[Click for Resume] – (Companies get full access. Students don’t. Students must ask permission with permission notification)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737973" y="1893975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18615" y="15142717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073522" y="10194052"/>
            <a:ext cx="12499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more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16201" y="20231100"/>
            <a:ext cx="6313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me:  (10 sentences)</a:t>
            </a:r>
          </a:p>
          <a:p>
            <a:endParaRPr lang="en-US" dirty="0"/>
          </a:p>
          <a:p>
            <a:r>
              <a:rPr lang="en-US" dirty="0" err="1"/>
              <a:t>Balsdjfalsdfafj</a:t>
            </a:r>
            <a:endParaRPr lang="en-US" dirty="0"/>
          </a:p>
          <a:p>
            <a:r>
              <a:rPr lang="en-US" dirty="0" err="1"/>
              <a:t>Asdjf;alsdjfasl;jdfa</a:t>
            </a:r>
            <a:endParaRPr lang="en-US" dirty="0"/>
          </a:p>
          <a:p>
            <a:r>
              <a:rPr lang="en-US" dirty="0" err="1"/>
              <a:t>Al;sdjfa;lsjdfal;jsdfa</a:t>
            </a:r>
            <a:endParaRPr lang="en-US" dirty="0"/>
          </a:p>
          <a:p>
            <a:r>
              <a:rPr lang="en-US" dirty="0" err="1"/>
              <a:t>A;lsjdf;lajsdfal;js</a:t>
            </a:r>
            <a:endParaRPr lang="en-US" dirty="0"/>
          </a:p>
          <a:p>
            <a:r>
              <a:rPr lang="en-US" dirty="0" err="1"/>
              <a:t>As;fjasl;jfal;jsd</a:t>
            </a:r>
            <a:endParaRPr lang="en-US" dirty="0"/>
          </a:p>
          <a:p>
            <a:r>
              <a:rPr lang="en-US" dirty="0" err="1"/>
              <a:t>Asldjfal;sjdfals;jfa</a:t>
            </a:r>
            <a:endParaRPr lang="en-US" dirty="0"/>
          </a:p>
          <a:p>
            <a:r>
              <a:rPr lang="en-US" dirty="0" err="1"/>
              <a:t>Al;jsdfa;ljsdfa;ljas</a:t>
            </a:r>
            <a:endParaRPr lang="en-US" dirty="0"/>
          </a:p>
          <a:p>
            <a:r>
              <a:rPr lang="en-US" dirty="0" err="1"/>
              <a:t>Df;a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427698" y="5117800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8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40" y="1893631"/>
            <a:ext cx="4381860" cy="4238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29418" y="3216677"/>
            <a:ext cx="3146323" cy="150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Members</a:t>
            </a:r>
            <a:r>
              <a:rPr lang="en-US" dirty="0"/>
              <a:t>:</a:t>
            </a:r>
          </a:p>
          <a:p>
            <a:r>
              <a:rPr lang="en-US" dirty="0"/>
              <a:t>President: Bob Johnson</a:t>
            </a:r>
          </a:p>
          <a:p>
            <a:r>
              <a:rPr lang="en-US" dirty="0"/>
              <a:t>Vice President- Sarah Sue</a:t>
            </a:r>
          </a:p>
          <a:p>
            <a:r>
              <a:rPr lang="en-US" dirty="0"/>
              <a:t>CSC Involved: Joe </a:t>
            </a:r>
            <a:r>
              <a:rPr lang="en-US" dirty="0" err="1"/>
              <a:t>Muenk</a:t>
            </a:r>
            <a:endParaRPr lang="en-US" dirty="0"/>
          </a:p>
          <a:p>
            <a:r>
              <a:rPr lang="en-US" dirty="0"/>
              <a:t>more...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86760" y="659810"/>
            <a:ext cx="11016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ASME: American Society of Mechanical Engineers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9417" y="2119987"/>
            <a:ext cx="220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UNIVERSITY OF MISSOURI COLUMBIA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00261" y="1981312"/>
            <a:ext cx="3321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MEETINGS:</a:t>
            </a:r>
          </a:p>
          <a:p>
            <a:endParaRPr lang="en-US" dirty="0"/>
          </a:p>
          <a:p>
            <a:r>
              <a:rPr lang="en-US" dirty="0"/>
              <a:t>BUILD TEAM MEETINGS: MWF 6:00pm</a:t>
            </a:r>
          </a:p>
          <a:p>
            <a:endParaRPr lang="en-US" dirty="0"/>
          </a:p>
          <a:p>
            <a:r>
              <a:rPr lang="en-US" dirty="0"/>
              <a:t>NEXT MONTHLY </a:t>
            </a:r>
            <a:r>
              <a:rPr lang="en-US" dirty="0" err="1"/>
              <a:t>MEETING:June</a:t>
            </a:r>
            <a:r>
              <a:rPr lang="en-US" dirty="0"/>
              <a:t> 2 2017 time = 6:00pm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595" y="7172552"/>
            <a:ext cx="5772150" cy="2371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652955" y="99957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COMPETITIONS:</a:t>
            </a:r>
          </a:p>
          <a:p>
            <a:r>
              <a:rPr lang="en-US" dirty="0"/>
              <a:t>ASME ROBOTICS 2017</a:t>
            </a:r>
          </a:p>
          <a:p>
            <a:r>
              <a:rPr lang="en-US" dirty="0"/>
              <a:t>ASME ROBOTICS 2016</a:t>
            </a:r>
          </a:p>
          <a:p>
            <a:r>
              <a:rPr lang="en-US" dirty="0"/>
              <a:t>ESRA 3D MECHANICS 2015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635171" y="114680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MAJOR: </a:t>
            </a:r>
          </a:p>
          <a:p>
            <a:r>
              <a:rPr lang="en-US" dirty="0"/>
              <a:t>90% MECHANICAL</a:t>
            </a:r>
          </a:p>
          <a:p>
            <a:r>
              <a:rPr lang="en-US" dirty="0"/>
              <a:t>5% ELECTRICAL</a:t>
            </a:r>
          </a:p>
          <a:p>
            <a:r>
              <a:rPr lang="en-US" dirty="0"/>
              <a:t>3% COMPUTER SCIENCE</a:t>
            </a:r>
          </a:p>
          <a:p>
            <a:r>
              <a:rPr lang="en-US" dirty="0"/>
              <a:t>2%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96050" y="14704047"/>
            <a:ext cx="5559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[ASME] American Society of Mechanical Engineers </a:t>
            </a:r>
            <a:r>
              <a:rPr lang="en-US" dirty="0"/>
              <a:t>–</a:t>
            </a:r>
          </a:p>
          <a:p>
            <a:r>
              <a:rPr lang="en-US" dirty="0"/>
              <a:t>DATE: 01-25-2017 </a:t>
            </a:r>
          </a:p>
          <a:p>
            <a:endParaRPr lang="en-US" dirty="0"/>
          </a:p>
          <a:p>
            <a:r>
              <a:rPr lang="en-US" dirty="0"/>
              <a:t>We have a robotics team that travels around the world and competes against all different universities. The team is lead by Brandon Torres, a senior mechanical Engineer as well as advisor Dr. </a:t>
            </a:r>
            <a:r>
              <a:rPr lang="en-US" dirty="0" err="1"/>
              <a:t>Solbreken</a:t>
            </a:r>
            <a:r>
              <a:rPr lang="en-US" dirty="0"/>
              <a:t>. Together we learn to overcome real world challenges in a smaller scale through competition. If you are into robotics, challenges, and competition please follow us on CSC and come to our meetings!!!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2372" y="14637206"/>
            <a:ext cx="5460578" cy="3060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766859" y="17416224"/>
            <a:ext cx="4110845" cy="5505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5741" y="6248839"/>
            <a:ext cx="3248025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2192000" cy="366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35575" y="-5803"/>
            <a:ext cx="857250" cy="3489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 ASME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454813" y="-5803"/>
            <a:ext cx="657226" cy="3385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BRANDON </a:t>
            </a:r>
          </a:p>
          <a:p>
            <a:r>
              <a:rPr lang="en-US" sz="800" dirty="0">
                <a:solidFill>
                  <a:srgbClr val="FF0000"/>
                </a:solidFill>
              </a:rPr>
              <a:t>TORRES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630" y="-3185"/>
            <a:ext cx="444603" cy="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845</Words>
  <Application>Microsoft Office PowerPoint</Application>
  <PresentationFormat>Custom</PresentationFormat>
  <Paragraphs>222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Torres</dc:creator>
  <cp:lastModifiedBy>Stefano Menci</cp:lastModifiedBy>
  <cp:revision>47</cp:revision>
  <dcterms:created xsi:type="dcterms:W3CDTF">2017-05-16T01:38:56Z</dcterms:created>
  <dcterms:modified xsi:type="dcterms:W3CDTF">2017-05-24T22:52:27Z</dcterms:modified>
</cp:coreProperties>
</file>